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32" y="30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7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3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2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4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2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1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6ED0-C644-4E25-9B6A-FA3632AA77C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2E8A-29BE-4153-A090-B70C5FE787A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5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" y="0"/>
            <a:ext cx="970992" cy="9433048"/>
          </a:xfrm>
        </p:spPr>
        <p:txBody>
          <a:bodyPr vert="vert270">
            <a:noAutofit/>
          </a:bodyPr>
          <a:lstStyle/>
          <a:p>
            <a:r>
              <a:rPr lang="da-DK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igh Tower Text" pitchFamily="18" charset="0"/>
              </a:rPr>
              <a:t> </a:t>
            </a:r>
            <a:r>
              <a:rPr lang="da-DK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igh Tower Text" pitchFamily="18" charset="0"/>
              </a:rPr>
              <a:t>[Dit navn her]</a:t>
            </a:r>
            <a:endParaRPr lang="en-GB" sz="8000" b="1" dirty="0">
              <a:solidFill>
                <a:schemeClr val="tx1">
                  <a:lumMod val="65000"/>
                  <a:lumOff val="3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018" y="538799"/>
            <a:ext cx="1440160" cy="1317857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Navn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Adresse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E-mail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Tlf</a:t>
            </a:r>
            <a:r>
              <a:rPr lang="da-DK" sz="1100" b="1" dirty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. </a:t>
            </a: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mobil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Fødselsdag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Civilstand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da-DK" sz="1100" b="1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LinkedIn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0996" y="540122"/>
            <a:ext cx="23583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[Navn]</a:t>
            </a:r>
          </a:p>
          <a:p>
            <a:r>
              <a:rPr lang="da-DK" sz="1100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[Adresse, postnr. / by]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r>
              <a:rPr lang="da-DK" sz="1100" dirty="0" smtClean="0">
                <a:latin typeface="High Tower Text" pitchFamily="18" charset="0"/>
                <a:cs typeface="Times New Roman" pitchFamily="18" charset="0"/>
              </a:rPr>
              <a:t>mail@adresse.dk</a:t>
            </a:r>
            <a:endParaRPr lang="da-DK" sz="1100" dirty="0" smtClean="0">
              <a:latin typeface="High Tower Text" pitchFamily="18" charset="0"/>
              <a:cs typeface="Times New Roman" pitchFamily="18" charset="0"/>
            </a:endParaRPr>
          </a:p>
          <a:p>
            <a:r>
              <a:rPr lang="da-DK" sz="1100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55 55 55 55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r>
              <a:rPr lang="da-DK" sz="1100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01.01.1980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  <a:p>
            <a:r>
              <a:rPr lang="da-DK" sz="1100" dirty="0" smtClean="0">
                <a:solidFill>
                  <a:schemeClr val="tx1"/>
                </a:solidFill>
                <a:latin typeface="High Tower Text" pitchFamily="18" charset="0"/>
                <a:cs typeface="Times New Roman" pitchFamily="18" charset="0"/>
              </a:rPr>
              <a:t>[single, gift, eventuelt børn]</a:t>
            </a:r>
          </a:p>
          <a:p>
            <a:r>
              <a:rPr lang="da-DK" sz="1100" dirty="0" smtClean="0">
                <a:latin typeface="High Tower Text" pitchFamily="18" charset="0"/>
                <a:cs typeface="Times New Roman" pitchFamily="18" charset="0"/>
              </a:rPr>
              <a:t>[URL til </a:t>
            </a:r>
            <a:r>
              <a:rPr lang="da-DK" sz="1100" dirty="0" err="1" smtClean="0">
                <a:latin typeface="High Tower Text" pitchFamily="18" charset="0"/>
                <a:cs typeface="Times New Roman" pitchFamily="18" charset="0"/>
              </a:rPr>
              <a:t>LinkedIN</a:t>
            </a:r>
            <a:r>
              <a:rPr lang="da-DK" sz="1100" dirty="0" smtClean="0">
                <a:latin typeface="High Tower Text" pitchFamily="18" charset="0"/>
                <a:cs typeface="Times New Roman" pitchFamily="18" charset="0"/>
              </a:rPr>
              <a:t> profil]</a:t>
            </a:r>
            <a:endParaRPr lang="da-DK" sz="1100" dirty="0" smtClean="0">
              <a:solidFill>
                <a:schemeClr val="tx1"/>
              </a:solidFill>
              <a:latin typeface="High Tower Text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2656" y="2648744"/>
            <a:ext cx="2520280" cy="861774"/>
            <a:chOff x="828328" y="2530252"/>
            <a:chExt cx="2520280" cy="861774"/>
          </a:xfrm>
        </p:grpSpPr>
        <p:sp>
          <p:nvSpPr>
            <p:cNvPr id="7" name="TextBox 6"/>
            <p:cNvSpPr txBox="1"/>
            <p:nvPr/>
          </p:nvSpPr>
          <p:spPr>
            <a:xfrm>
              <a:off x="828328" y="2530252"/>
              <a:ext cx="252028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b="1" dirty="0" smtClean="0">
                <a:latin typeface="High Tower Text" pitchFamily="18" charset="0"/>
              </a:endParaRPr>
            </a:p>
            <a:p>
              <a:pPr algn="r"/>
              <a:r>
                <a:rPr lang="da-DK" sz="1600" b="1" dirty="0" smtClean="0">
                  <a:latin typeface="High Tower Text" pitchFamily="18" charset="0"/>
                </a:rPr>
                <a:t>FAGLIG</a:t>
              </a:r>
            </a:p>
            <a:p>
              <a:pPr algn="r"/>
              <a:r>
                <a:rPr lang="da-DK" sz="1600" b="1" dirty="0" smtClean="0">
                  <a:latin typeface="High Tower Text" pitchFamily="18" charset="0"/>
                </a:rPr>
                <a:t>PROFIL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755211" y="2803674"/>
              <a:ext cx="1538901" cy="26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908720" y="3991430"/>
            <a:ext cx="1944216" cy="620941"/>
            <a:chOff x="1404392" y="3872938"/>
            <a:chExt cx="1944216" cy="620941"/>
          </a:xfrm>
        </p:grpSpPr>
        <p:sp>
          <p:nvSpPr>
            <p:cNvPr id="15" name="TextBox 14"/>
            <p:cNvSpPr txBox="1"/>
            <p:nvPr/>
          </p:nvSpPr>
          <p:spPr>
            <a:xfrm>
              <a:off x="1404392" y="3878326"/>
              <a:ext cx="19442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 smtClean="0">
                  <a:latin typeface="High Tower Text" pitchFamily="18" charset="0"/>
                </a:rPr>
                <a:t>UDDANNELSE</a:t>
              </a:r>
              <a:endParaRPr lang="da-DK" b="1" dirty="0" smtClean="0">
                <a:latin typeface="High Tower Text" pitchFamily="18" charset="0"/>
              </a:endParaRPr>
            </a:p>
            <a:p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751086" y="3872938"/>
              <a:ext cx="1496621" cy="53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924944" y="2976670"/>
            <a:ext cx="3581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50" dirty="0" smtClean="0">
                <a:latin typeface="High Tower Text" pitchFamily="18" charset="0"/>
              </a:rPr>
              <a:t>[Eksempel: Jeg </a:t>
            </a:r>
            <a:r>
              <a:rPr lang="da-DK" sz="1050" dirty="0">
                <a:latin typeface="High Tower Text" pitchFamily="18" charset="0"/>
              </a:rPr>
              <a:t>er </a:t>
            </a:r>
            <a:r>
              <a:rPr lang="da-DK" sz="1050" dirty="0" smtClean="0">
                <a:latin typeface="High Tower Text" pitchFamily="18" charset="0"/>
              </a:rPr>
              <a:t>en organiseret, struktureret og selvstændigt arbejdende marketingsmedarbejder. Jeg er ikke bange </a:t>
            </a:r>
            <a:r>
              <a:rPr lang="da-DK" sz="1050" dirty="0">
                <a:latin typeface="High Tower Text" pitchFamily="18" charset="0"/>
              </a:rPr>
              <a:t>for at kaste mig ud i situationer </a:t>
            </a:r>
            <a:r>
              <a:rPr lang="da-DK" sz="1050" dirty="0" smtClean="0">
                <a:latin typeface="High Tower Text" pitchFamily="18" charset="0"/>
              </a:rPr>
              <a:t>hvor mange andre </a:t>
            </a:r>
            <a:r>
              <a:rPr lang="da-DK" sz="1050" dirty="0">
                <a:latin typeface="High Tower Text" pitchFamily="18" charset="0"/>
              </a:rPr>
              <a:t>ville </a:t>
            </a:r>
            <a:r>
              <a:rPr lang="da-DK" sz="1050" dirty="0" smtClean="0">
                <a:latin typeface="High Tower Text" pitchFamily="18" charset="0"/>
              </a:rPr>
              <a:t>tøve, og jeg brænder </a:t>
            </a:r>
            <a:r>
              <a:rPr lang="da-DK" sz="1050" dirty="0" smtClean="0">
                <a:latin typeface="High Tower Text" pitchFamily="18" charset="0"/>
              </a:rPr>
              <a:t>for at arbejde med kommunikation og </a:t>
            </a:r>
            <a:r>
              <a:rPr lang="da-DK" sz="1050" dirty="0" smtClean="0">
                <a:latin typeface="High Tower Text" pitchFamily="18" charset="0"/>
              </a:rPr>
              <a:t>marketing. </a:t>
            </a:r>
            <a:r>
              <a:rPr lang="da-DK" sz="1050" dirty="0" smtClean="0">
                <a:latin typeface="High Tower Text" pitchFamily="18" charset="0"/>
              </a:rPr>
              <a:t>Jeg </a:t>
            </a:r>
            <a:r>
              <a:rPr lang="da-DK" sz="1050" dirty="0">
                <a:latin typeface="High Tower Text" pitchFamily="18" charset="0"/>
              </a:rPr>
              <a:t>trives godt </a:t>
            </a:r>
            <a:r>
              <a:rPr lang="da-DK" sz="1050" dirty="0" smtClean="0">
                <a:latin typeface="High Tower Text" pitchFamily="18" charset="0"/>
              </a:rPr>
              <a:t>både selvstændigt </a:t>
            </a:r>
            <a:r>
              <a:rPr lang="da-DK" sz="1050" dirty="0">
                <a:latin typeface="High Tower Text" pitchFamily="18" charset="0"/>
              </a:rPr>
              <a:t>og </a:t>
            </a:r>
            <a:r>
              <a:rPr lang="da-DK" sz="1050" dirty="0" smtClean="0">
                <a:latin typeface="High Tower Text" pitchFamily="18" charset="0"/>
              </a:rPr>
              <a:t>i </a:t>
            </a:r>
            <a:r>
              <a:rPr lang="da-DK" sz="1050" dirty="0">
                <a:latin typeface="High Tower Text" pitchFamily="18" charset="0"/>
              </a:rPr>
              <a:t>et motiveret </a:t>
            </a:r>
            <a:r>
              <a:rPr lang="da-DK" sz="1050" dirty="0" smtClean="0">
                <a:latin typeface="High Tower Text" pitchFamily="18" charset="0"/>
              </a:rPr>
              <a:t>team, </a:t>
            </a:r>
            <a:r>
              <a:rPr lang="da-DK" sz="1050" dirty="0">
                <a:latin typeface="High Tower Text" pitchFamily="18" charset="0"/>
              </a:rPr>
              <a:t>hvor </a:t>
            </a:r>
            <a:r>
              <a:rPr lang="da-DK" sz="1050" dirty="0" smtClean="0">
                <a:latin typeface="High Tower Text" pitchFamily="18" charset="0"/>
              </a:rPr>
              <a:t>engagement </a:t>
            </a:r>
            <a:r>
              <a:rPr lang="da-DK" sz="1050" dirty="0">
                <a:latin typeface="High Tower Text" pitchFamily="18" charset="0"/>
              </a:rPr>
              <a:t>og faglig glæde sprudler. </a:t>
            </a:r>
            <a:r>
              <a:rPr lang="da-DK" sz="1050" dirty="0" smtClean="0">
                <a:latin typeface="High Tower Text" pitchFamily="18" charset="0"/>
              </a:rPr>
              <a:t>]</a:t>
            </a:r>
            <a:endParaRPr lang="da-DK" sz="1050" dirty="0">
              <a:latin typeface="High Tower Tex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4944" y="4038499"/>
            <a:ext cx="357301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 smtClean="0">
                <a:latin typeface="High Tower Text" pitchFamily="18" charset="0"/>
              </a:rPr>
              <a:t>[Uddannelse, titel / grad mv.]</a:t>
            </a:r>
            <a:endParaRPr lang="da-DK" sz="1050" b="1" dirty="0" smtClean="0">
              <a:latin typeface="High Tower Text" pitchFamily="18" charset="0"/>
            </a:endParaRPr>
          </a:p>
          <a:p>
            <a:r>
              <a:rPr lang="da-DK" sz="1050" dirty="0" smtClean="0">
                <a:latin typeface="High Tower Text" pitchFamily="18" charset="0"/>
              </a:rPr>
              <a:t>2011-2013: </a:t>
            </a:r>
            <a:r>
              <a:rPr lang="da-DK" sz="1050" dirty="0" smtClean="0">
                <a:latin typeface="High Tower Text" pitchFamily="18" charset="0"/>
              </a:rPr>
              <a:t>[Uddannelsesinstitution] </a:t>
            </a:r>
            <a:endParaRPr lang="da-DK" sz="1050" dirty="0" smtClean="0">
              <a:latin typeface="High Tower Text" pitchFamily="18" charset="0"/>
            </a:endParaRPr>
          </a:p>
          <a:p>
            <a:r>
              <a:rPr lang="da-DK" sz="1050" i="1" dirty="0" smtClean="0">
                <a:latin typeface="High Tower Text" pitchFamily="18" charset="0"/>
              </a:rPr>
              <a:t>Kompetencer</a:t>
            </a:r>
            <a:r>
              <a:rPr lang="da-DK" sz="1050" i="1" dirty="0">
                <a:latin typeface="High Tower Text" pitchFamily="18" charset="0"/>
              </a:rPr>
              <a:t>: </a:t>
            </a:r>
            <a:r>
              <a:rPr lang="da-DK" sz="1050" i="1" dirty="0" smtClean="0">
                <a:latin typeface="High Tower Text" pitchFamily="18" charset="0"/>
              </a:rPr>
              <a:t>[Nøgleord, eksempelvis: Sprog &amp; Kognition, Kommunikationsvidenskab, Videnskabsteori, m.v.]</a:t>
            </a:r>
            <a:endParaRPr lang="da-DK" sz="1050" i="1" dirty="0" smtClean="0">
              <a:latin typeface="High Tower Text" pitchFamily="18" charset="0"/>
            </a:endParaRPr>
          </a:p>
          <a:p>
            <a:r>
              <a:rPr lang="da-DK" sz="1050" b="1" dirty="0">
                <a:latin typeface="High Tower Text" pitchFamily="18" charset="0"/>
              </a:rPr>
              <a:t>[Uddannelse, titel / grad mv.]</a:t>
            </a:r>
          </a:p>
          <a:p>
            <a:r>
              <a:rPr lang="da-DK" sz="1050" dirty="0" smtClean="0">
                <a:latin typeface="High Tower Text" pitchFamily="18" charset="0"/>
              </a:rPr>
              <a:t>2011: [Uddannelsesinstitution]</a:t>
            </a:r>
            <a:endParaRPr lang="da-DK" sz="1050" dirty="0">
              <a:latin typeface="High Tower Text" pitchFamily="18" charset="0"/>
            </a:endParaRPr>
          </a:p>
          <a:p>
            <a:r>
              <a:rPr lang="da-DK" sz="1050" i="1" dirty="0">
                <a:latin typeface="High Tower Text" pitchFamily="18" charset="0"/>
              </a:rPr>
              <a:t>Kompetencer: </a:t>
            </a:r>
            <a:r>
              <a:rPr lang="da-DK" sz="1050" i="1" dirty="0" smtClean="0">
                <a:latin typeface="High Tower Text" pitchFamily="18" charset="0"/>
              </a:rPr>
              <a:t>[Nøgleord]</a:t>
            </a:r>
            <a:endParaRPr lang="da-DK" sz="1050" dirty="0" smtClean="0">
              <a:latin typeface="High Tower Tex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4944" y="5457056"/>
            <a:ext cx="3563888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 smtClean="0">
                <a:latin typeface="High Tower Text" pitchFamily="18" charset="0"/>
              </a:rPr>
              <a:t>[Job A]</a:t>
            </a:r>
            <a:endParaRPr lang="da-DK" sz="1050" b="1" dirty="0" smtClean="0">
              <a:latin typeface="High Tower Text" pitchFamily="18" charset="0"/>
            </a:endParaRPr>
          </a:p>
          <a:p>
            <a:r>
              <a:rPr lang="da-DK" sz="1050" dirty="0" smtClean="0">
                <a:latin typeface="High Tower Text" pitchFamily="18" charset="0"/>
              </a:rPr>
              <a:t>2012: </a:t>
            </a:r>
            <a:r>
              <a:rPr lang="da-DK" sz="1050" dirty="0" smtClean="0">
                <a:latin typeface="High Tower Text" pitchFamily="18" charset="0"/>
              </a:rPr>
              <a:t>[Virksomhed eller organisation]</a:t>
            </a:r>
            <a:endParaRPr lang="en-GB" sz="1050" dirty="0" smtClean="0">
              <a:latin typeface="High Tower Text" pitchFamily="18" charset="0"/>
            </a:endParaRPr>
          </a:p>
          <a:p>
            <a:r>
              <a:rPr lang="da-DK" sz="1050" i="1" dirty="0" smtClean="0">
                <a:latin typeface="High Tower Text" pitchFamily="18" charset="0"/>
              </a:rPr>
              <a:t>[Beskrivelse: </a:t>
            </a:r>
            <a:r>
              <a:rPr lang="da-DK" sz="1050" i="1" dirty="0" err="1" smtClean="0">
                <a:latin typeface="High Tower Text" pitchFamily="18" charset="0"/>
              </a:rPr>
              <a:t>Lorem</a:t>
            </a:r>
            <a:r>
              <a:rPr lang="da-DK" sz="1050" i="1" dirty="0" smtClean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ipsum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dolor</a:t>
            </a:r>
            <a:r>
              <a:rPr lang="da-DK" sz="1050" i="1" dirty="0">
                <a:latin typeface="High Tower Text" pitchFamily="18" charset="0"/>
              </a:rPr>
              <a:t> sit </a:t>
            </a:r>
            <a:r>
              <a:rPr lang="da-DK" sz="1050" i="1" dirty="0" err="1">
                <a:latin typeface="High Tower Text" pitchFamily="18" charset="0"/>
              </a:rPr>
              <a:t>amet</a:t>
            </a:r>
            <a:r>
              <a:rPr lang="da-DK" sz="1050" i="1" dirty="0">
                <a:latin typeface="High Tower Text" pitchFamily="18" charset="0"/>
              </a:rPr>
              <a:t>, </a:t>
            </a:r>
            <a:r>
              <a:rPr lang="da-DK" sz="1050" i="1" dirty="0" err="1">
                <a:latin typeface="High Tower Text" pitchFamily="18" charset="0"/>
              </a:rPr>
              <a:t>consectetur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adipiscing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elit</a:t>
            </a:r>
            <a:r>
              <a:rPr lang="da-DK" sz="1050" i="1" dirty="0">
                <a:latin typeface="High Tower Text" pitchFamily="18" charset="0"/>
              </a:rPr>
              <a:t>. </a:t>
            </a:r>
            <a:r>
              <a:rPr lang="da-DK" sz="1050" i="1" dirty="0" err="1">
                <a:latin typeface="High Tower Text" pitchFamily="18" charset="0"/>
              </a:rPr>
              <a:t>Sed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pharetra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ornare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metus</a:t>
            </a:r>
            <a:r>
              <a:rPr lang="da-DK" sz="1050" i="1" dirty="0">
                <a:latin typeface="High Tower Text" pitchFamily="18" charset="0"/>
              </a:rPr>
              <a:t> a </a:t>
            </a:r>
            <a:r>
              <a:rPr lang="da-DK" sz="1050" i="1" dirty="0" err="1">
                <a:latin typeface="High Tower Text" pitchFamily="18" charset="0"/>
              </a:rPr>
              <a:t>consectetur</a:t>
            </a:r>
            <a:r>
              <a:rPr lang="da-DK" sz="1050" i="1" dirty="0">
                <a:latin typeface="High Tower Text" pitchFamily="18" charset="0"/>
              </a:rPr>
              <a:t>. </a:t>
            </a:r>
            <a:r>
              <a:rPr lang="da-DK" sz="1050" i="1" dirty="0" err="1">
                <a:latin typeface="High Tower Text" pitchFamily="18" charset="0"/>
              </a:rPr>
              <a:t>Morbi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sed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nibh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ut</a:t>
            </a:r>
            <a:r>
              <a:rPr lang="da-DK" sz="1050" i="1" dirty="0">
                <a:latin typeface="High Tower Text" pitchFamily="18" charset="0"/>
              </a:rPr>
              <a:t> diam </a:t>
            </a:r>
            <a:r>
              <a:rPr lang="da-DK" sz="1050" i="1" dirty="0" err="1">
                <a:latin typeface="High Tower Text" pitchFamily="18" charset="0"/>
              </a:rPr>
              <a:t>pellentesque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fringilla</a:t>
            </a:r>
            <a:r>
              <a:rPr lang="da-DK" sz="1050" i="1" dirty="0" smtClean="0">
                <a:latin typeface="High Tower Text" pitchFamily="18" charset="0"/>
              </a:rPr>
              <a:t>.]</a:t>
            </a:r>
            <a:endParaRPr lang="en-GB" sz="1050" i="1" dirty="0" smtClean="0">
              <a:latin typeface="High Tower Text" pitchFamily="18" charset="0"/>
            </a:endParaRPr>
          </a:p>
          <a:p>
            <a:endParaRPr lang="da-DK" sz="1050" b="1" dirty="0" smtClean="0">
              <a:latin typeface="High Tower Text" pitchFamily="18" charset="0"/>
            </a:endParaRPr>
          </a:p>
          <a:p>
            <a:r>
              <a:rPr lang="da-DK" sz="1050" b="1" dirty="0" smtClean="0">
                <a:latin typeface="High Tower Text" pitchFamily="18" charset="0"/>
              </a:rPr>
              <a:t>[Job B]</a:t>
            </a:r>
            <a:endParaRPr lang="da-DK" sz="1050" b="1" dirty="0" smtClean="0">
              <a:latin typeface="High Tower Text" pitchFamily="18" charset="0"/>
            </a:endParaRPr>
          </a:p>
          <a:p>
            <a:r>
              <a:rPr lang="da-DK" sz="1050" dirty="0" smtClean="0">
                <a:latin typeface="High Tower Text" pitchFamily="18" charset="0"/>
              </a:rPr>
              <a:t>2010-2011: </a:t>
            </a:r>
            <a:r>
              <a:rPr lang="da-DK" sz="1050" dirty="0" smtClean="0">
                <a:latin typeface="High Tower Text" pitchFamily="18" charset="0"/>
              </a:rPr>
              <a:t>[Virksomhed eller organisation]</a:t>
            </a:r>
            <a:endParaRPr lang="da-DK" sz="1050" dirty="0" smtClean="0">
              <a:latin typeface="High Tower Text" pitchFamily="18" charset="0"/>
            </a:endParaRPr>
          </a:p>
          <a:p>
            <a:r>
              <a:rPr lang="da-DK" sz="1050" i="1" dirty="0" smtClean="0">
                <a:latin typeface="High Tower Text" pitchFamily="18" charset="0"/>
              </a:rPr>
              <a:t>[Beskrivelse: </a:t>
            </a:r>
            <a:r>
              <a:rPr lang="da-DK" sz="1050" i="1" dirty="0" err="1" smtClean="0">
                <a:latin typeface="High Tower Text" pitchFamily="18" charset="0"/>
              </a:rPr>
              <a:t>Etiam</a:t>
            </a:r>
            <a:r>
              <a:rPr lang="da-DK" sz="1050" i="1" dirty="0" smtClean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scelerisque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eleifend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velit</a:t>
            </a:r>
            <a:r>
              <a:rPr lang="da-DK" sz="1050" i="1" dirty="0">
                <a:latin typeface="High Tower Text" pitchFamily="18" charset="0"/>
              </a:rPr>
              <a:t>. </a:t>
            </a:r>
            <a:r>
              <a:rPr lang="da-DK" sz="1050" i="1" dirty="0" err="1">
                <a:latin typeface="High Tower Text" pitchFamily="18" charset="0"/>
              </a:rPr>
              <a:t>Sed</a:t>
            </a:r>
            <a:r>
              <a:rPr lang="da-DK" sz="1050" i="1" dirty="0">
                <a:latin typeface="High Tower Text" pitchFamily="18" charset="0"/>
              </a:rPr>
              <a:t> nec </a:t>
            </a:r>
            <a:r>
              <a:rPr lang="da-DK" sz="1050" i="1" dirty="0" err="1">
                <a:latin typeface="High Tower Text" pitchFamily="18" charset="0"/>
              </a:rPr>
              <a:t>porta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massa</a:t>
            </a:r>
            <a:r>
              <a:rPr lang="da-DK" sz="1050" i="1" dirty="0">
                <a:latin typeface="High Tower Text" pitchFamily="18" charset="0"/>
              </a:rPr>
              <a:t>. </a:t>
            </a:r>
            <a:r>
              <a:rPr lang="da-DK" sz="1050" i="1" dirty="0" err="1">
                <a:latin typeface="High Tower Text" pitchFamily="18" charset="0"/>
              </a:rPr>
              <a:t>Donec</a:t>
            </a:r>
            <a:r>
              <a:rPr lang="da-DK" sz="1050" i="1" dirty="0">
                <a:latin typeface="High Tower Text" pitchFamily="18" charset="0"/>
              </a:rPr>
              <a:t> vitae libero </a:t>
            </a:r>
            <a:r>
              <a:rPr lang="da-DK" sz="1050" i="1" dirty="0" err="1">
                <a:latin typeface="High Tower Text" pitchFamily="18" charset="0"/>
              </a:rPr>
              <a:t>adipiscing</a:t>
            </a:r>
            <a:r>
              <a:rPr lang="da-DK" sz="1050" i="1" dirty="0">
                <a:latin typeface="High Tower Text" pitchFamily="18" charset="0"/>
              </a:rPr>
              <a:t>, </a:t>
            </a:r>
            <a:r>
              <a:rPr lang="da-DK" sz="1050" i="1" dirty="0" err="1">
                <a:latin typeface="High Tower Text" pitchFamily="18" charset="0"/>
              </a:rPr>
              <a:t>bibendum</a:t>
            </a:r>
            <a:r>
              <a:rPr lang="da-DK" sz="1050" i="1" dirty="0">
                <a:latin typeface="High Tower Text" pitchFamily="18" charset="0"/>
              </a:rPr>
              <a:t> mi vel, </a:t>
            </a:r>
            <a:r>
              <a:rPr lang="da-DK" sz="1050" i="1" dirty="0" err="1">
                <a:latin typeface="High Tower Text" pitchFamily="18" charset="0"/>
              </a:rPr>
              <a:t>commodo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est</a:t>
            </a:r>
            <a:r>
              <a:rPr lang="da-DK" sz="1050" i="1" dirty="0">
                <a:latin typeface="High Tower Text" pitchFamily="18" charset="0"/>
              </a:rPr>
              <a:t>. In </a:t>
            </a:r>
            <a:r>
              <a:rPr lang="da-DK" sz="1050" i="1" dirty="0" err="1">
                <a:latin typeface="High Tower Text" pitchFamily="18" charset="0"/>
              </a:rPr>
              <a:t>aliquet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mauris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ut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sagittis</a:t>
            </a:r>
            <a:r>
              <a:rPr lang="da-DK" sz="1050" i="1" dirty="0">
                <a:latin typeface="High Tower Text" pitchFamily="18" charset="0"/>
              </a:rPr>
              <a:t> </a:t>
            </a:r>
            <a:r>
              <a:rPr lang="da-DK" sz="1050" i="1" dirty="0" err="1">
                <a:latin typeface="High Tower Text" pitchFamily="18" charset="0"/>
              </a:rPr>
              <a:t>interdum</a:t>
            </a:r>
            <a:r>
              <a:rPr lang="da-DK" sz="1050" i="1" dirty="0">
                <a:latin typeface="High Tower Text" pitchFamily="18" charset="0"/>
              </a:rPr>
              <a:t>. </a:t>
            </a:r>
            <a:r>
              <a:rPr lang="da-DK" sz="1050" i="1" dirty="0" smtClean="0">
                <a:latin typeface="High Tower Text" pitchFamily="18" charset="0"/>
              </a:rPr>
              <a:t>]</a:t>
            </a:r>
            <a:endParaRPr lang="da-DK" sz="1050" i="1" dirty="0" smtClean="0">
              <a:latin typeface="High Tower Text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8640" y="5385048"/>
            <a:ext cx="2664296" cy="1152128"/>
            <a:chOff x="188640" y="6537147"/>
            <a:chExt cx="2664296" cy="1152128"/>
          </a:xfrm>
        </p:grpSpPr>
        <p:sp>
          <p:nvSpPr>
            <p:cNvPr id="16" name="TextBox 15"/>
            <p:cNvSpPr txBox="1"/>
            <p:nvPr/>
          </p:nvSpPr>
          <p:spPr>
            <a:xfrm>
              <a:off x="188640" y="6581279"/>
              <a:ext cx="266429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 smtClean="0">
                  <a:latin typeface="High Tower Text" pitchFamily="18" charset="0"/>
                </a:rPr>
                <a:t>UDVALGT</a:t>
              </a:r>
            </a:p>
            <a:p>
              <a:pPr algn="r"/>
              <a:r>
                <a:rPr lang="da-DK" sz="1600" b="1" dirty="0" smtClean="0">
                  <a:latin typeface="High Tower Text" pitchFamily="18" charset="0"/>
                </a:rPr>
                <a:t>ERHVERVS-</a:t>
              </a:r>
            </a:p>
            <a:p>
              <a:pPr algn="r"/>
              <a:r>
                <a:rPr lang="da-DK" sz="1600" b="1" dirty="0" smtClean="0">
                  <a:latin typeface="High Tower Text" pitchFamily="18" charset="0"/>
                </a:rPr>
                <a:t>ERFARING</a:t>
              </a:r>
              <a:endParaRPr lang="da-DK" b="1" dirty="0" smtClean="0">
                <a:latin typeface="High Tower Text" pitchFamily="18" charset="0"/>
              </a:endParaRPr>
            </a:p>
            <a:p>
              <a:endParaRPr lang="en-GB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280678" y="6537147"/>
              <a:ext cx="1496621" cy="53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Afrundet rektangel 13"/>
          <p:cNvSpPr/>
          <p:nvPr/>
        </p:nvSpPr>
        <p:spPr>
          <a:xfrm>
            <a:off x="4706888" y="488504"/>
            <a:ext cx="16024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Foto</a:t>
            </a:r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1196752" y="20006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/>
              <a:t>Organiseret, struktureret, selvstændig</a:t>
            </a:r>
            <a:endParaRPr lang="da-DK" sz="1400" i="1" dirty="0"/>
          </a:p>
        </p:txBody>
      </p:sp>
      <p:sp>
        <p:nvSpPr>
          <p:cNvPr id="22" name="TextBox 5"/>
          <p:cNvSpPr txBox="1"/>
          <p:nvPr/>
        </p:nvSpPr>
        <p:spPr>
          <a:xfrm>
            <a:off x="2924944" y="7605067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>
                <a:latin typeface="High Tower Text" pitchFamily="18" charset="0"/>
              </a:rPr>
              <a:t>Rutineret</a:t>
            </a:r>
            <a:r>
              <a:rPr lang="da-DK" sz="1050" dirty="0">
                <a:latin typeface="High Tower Text" pitchFamily="18" charset="0"/>
              </a:rPr>
              <a:t> </a:t>
            </a:r>
          </a:p>
          <a:p>
            <a:r>
              <a:rPr lang="da-DK" sz="1050" dirty="0" smtClean="0">
                <a:latin typeface="High Tower Text" pitchFamily="18" charset="0"/>
              </a:rPr>
              <a:t>Microsoft </a:t>
            </a:r>
            <a:r>
              <a:rPr lang="da-DK" sz="1050" dirty="0">
                <a:latin typeface="High Tower Text" pitchFamily="18" charset="0"/>
              </a:rPr>
              <a:t>Windows (XP/Vista/7)</a:t>
            </a:r>
          </a:p>
          <a:p>
            <a:r>
              <a:rPr lang="da-DK" sz="1050" dirty="0" smtClean="0">
                <a:latin typeface="High Tower Text" pitchFamily="18" charset="0"/>
              </a:rPr>
              <a:t>Microsoft </a:t>
            </a:r>
            <a:r>
              <a:rPr lang="da-DK" sz="1050" dirty="0">
                <a:latin typeface="High Tower Text" pitchFamily="18" charset="0"/>
              </a:rPr>
              <a:t>Office-pakken (inkl. </a:t>
            </a:r>
            <a:r>
              <a:rPr lang="da-DK" sz="1050" dirty="0" err="1">
                <a:latin typeface="High Tower Text" pitchFamily="18" charset="0"/>
              </a:rPr>
              <a:t>Sharepoint</a:t>
            </a:r>
            <a:r>
              <a:rPr lang="da-DK" sz="1050" dirty="0">
                <a:latin typeface="High Tower Text" pitchFamily="18" charset="0"/>
              </a:rPr>
              <a:t>)</a:t>
            </a:r>
          </a:p>
          <a:p>
            <a:r>
              <a:rPr lang="da-DK" sz="1050" b="1" dirty="0">
                <a:latin typeface="High Tower Text" pitchFamily="18" charset="0"/>
              </a:rPr>
              <a:t>Basalt</a:t>
            </a:r>
            <a:r>
              <a:rPr lang="da-DK" sz="1050" dirty="0">
                <a:latin typeface="High Tower Text" pitchFamily="18" charset="0"/>
              </a:rPr>
              <a:t> </a:t>
            </a:r>
          </a:p>
          <a:p>
            <a:r>
              <a:rPr lang="da-DK" sz="1050" dirty="0">
                <a:latin typeface="High Tower Text" pitchFamily="18" charset="0"/>
              </a:rPr>
              <a:t>Photoshop</a:t>
            </a:r>
          </a:p>
          <a:p>
            <a:r>
              <a:rPr lang="da-DK" sz="1050" dirty="0" err="1">
                <a:latin typeface="High Tower Text" pitchFamily="18" charset="0"/>
              </a:rPr>
              <a:t>Praat</a:t>
            </a:r>
            <a:r>
              <a:rPr lang="da-DK" sz="1050" dirty="0">
                <a:latin typeface="High Tower Text" pitchFamily="18" charset="0"/>
              </a:rPr>
              <a:t> (værktøj til akustisk analyse)</a:t>
            </a:r>
          </a:p>
          <a:p>
            <a:r>
              <a:rPr lang="da-DK" sz="1050" dirty="0">
                <a:latin typeface="High Tower Text" pitchFamily="18" charset="0"/>
              </a:rPr>
              <a:t>GIMP (billedredigeringsværktøj)</a:t>
            </a:r>
          </a:p>
          <a:p>
            <a:r>
              <a:rPr lang="da-DK" sz="1050" dirty="0">
                <a:latin typeface="High Tower Text" pitchFamily="18" charset="0"/>
              </a:rPr>
              <a:t>Delphi (programkodning)</a:t>
            </a:r>
          </a:p>
        </p:txBody>
      </p:sp>
      <p:sp>
        <p:nvSpPr>
          <p:cNvPr id="23" name="TextBox 13"/>
          <p:cNvSpPr txBox="1"/>
          <p:nvPr/>
        </p:nvSpPr>
        <p:spPr>
          <a:xfrm>
            <a:off x="1876783" y="7566774"/>
            <a:ext cx="875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b="1" dirty="0" smtClean="0">
                <a:latin typeface="High Tower Text" pitchFamily="18" charset="0"/>
              </a:rPr>
              <a:t>IT</a:t>
            </a:r>
          </a:p>
        </p:txBody>
      </p:sp>
      <p:cxnSp>
        <p:nvCxnSpPr>
          <p:cNvPr id="24" name="Straight Connector 19"/>
          <p:cNvCxnSpPr/>
          <p:nvPr/>
        </p:nvCxnSpPr>
        <p:spPr>
          <a:xfrm flipV="1">
            <a:off x="1247859" y="7561861"/>
            <a:ext cx="1450361" cy="25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68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736" y="0"/>
            <a:ext cx="970992" cy="9906000"/>
          </a:xfrm>
          <a:prstGeom prst="rect">
            <a:avLst/>
          </a:prstGeom>
        </p:spPr>
        <p:txBody>
          <a:bodyPr vert="vert270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igh Tower Text" pitchFamily="18" charset="0"/>
              </a:rPr>
              <a:t>[Dit navn]</a:t>
            </a:r>
            <a:endParaRPr lang="en-GB" sz="8000" b="1" dirty="0">
              <a:solidFill>
                <a:schemeClr val="tx1">
                  <a:lumMod val="65000"/>
                  <a:lumOff val="35000"/>
                </a:schemeClr>
              </a:solidFill>
              <a:latin typeface="High Tower Text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64704" y="632520"/>
            <a:ext cx="5733602" cy="4175740"/>
            <a:chOff x="1131091" y="571303"/>
            <a:chExt cx="5733602" cy="4175740"/>
          </a:xfrm>
        </p:grpSpPr>
        <p:sp>
          <p:nvSpPr>
            <p:cNvPr id="5" name="TextBox 4"/>
            <p:cNvSpPr txBox="1"/>
            <p:nvPr/>
          </p:nvSpPr>
          <p:spPr>
            <a:xfrm>
              <a:off x="3180116" y="606678"/>
              <a:ext cx="3677884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b="1" dirty="0" smtClean="0">
                  <a:latin typeface="High Tower Text" pitchFamily="18" charset="0"/>
                </a:rPr>
                <a:t>[Titel 1] </a:t>
              </a:r>
              <a:endParaRPr lang="da-DK" sz="1050" b="1" dirty="0" smtClean="0">
                <a:latin typeface="High Tower Text" pitchFamily="18" charset="0"/>
              </a:endParaRPr>
            </a:p>
            <a:p>
              <a:r>
                <a:rPr lang="da-DK" sz="1050" dirty="0" smtClean="0">
                  <a:latin typeface="High Tower Text" pitchFamily="18" charset="0"/>
                </a:rPr>
                <a:t>2013: </a:t>
              </a:r>
              <a:r>
                <a:rPr lang="da-DK" sz="1050" dirty="0" smtClean="0">
                  <a:latin typeface="High Tower Text" pitchFamily="18" charset="0"/>
                </a:rPr>
                <a:t>[Sted, organisation, virksomhed]</a:t>
              </a:r>
              <a:endParaRPr lang="da-DK" sz="1050" dirty="0" smtClean="0">
                <a:latin typeface="High Tower Text" pitchFamily="18" charset="0"/>
              </a:endParaRPr>
            </a:p>
            <a:p>
              <a:r>
                <a:rPr lang="da-DK" sz="1050" i="1" dirty="0" smtClean="0">
                  <a:latin typeface="High Tower Text" pitchFamily="18" charset="0"/>
                </a:rPr>
                <a:t>[Kort beskrivelse] </a:t>
              </a:r>
            </a:p>
            <a:p>
              <a:r>
                <a:rPr lang="da-DK" sz="1050" b="1" dirty="0">
                  <a:latin typeface="High Tower Text" pitchFamily="18" charset="0"/>
                </a:rPr>
                <a:t>Titel </a:t>
              </a:r>
              <a:r>
                <a:rPr lang="da-DK" sz="1050" b="1" dirty="0" smtClean="0">
                  <a:latin typeface="High Tower Text" pitchFamily="18" charset="0"/>
                </a:rPr>
                <a:t>2] </a:t>
              </a:r>
              <a:endParaRPr lang="da-DK" sz="1050" b="1" dirty="0">
                <a:latin typeface="High Tower Text" pitchFamily="18" charset="0"/>
              </a:endParaRPr>
            </a:p>
            <a:p>
              <a:r>
                <a:rPr lang="da-DK" sz="1050" dirty="0">
                  <a:latin typeface="High Tower Text" pitchFamily="18" charset="0"/>
                </a:rPr>
                <a:t>2013: [Sted, organisation, virksomhed]</a:t>
              </a:r>
            </a:p>
            <a:p>
              <a:r>
                <a:rPr lang="da-DK" sz="1050" i="1" dirty="0">
                  <a:latin typeface="High Tower Text" pitchFamily="18" charset="0"/>
                </a:rPr>
                <a:t>[Kort beskrivelse] </a:t>
              </a:r>
            </a:p>
            <a:p>
              <a:endParaRPr lang="da-DK" sz="1050" i="1" dirty="0" smtClean="0">
                <a:latin typeface="High Tower Text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71777" y="1867447"/>
              <a:ext cx="1944216" cy="154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b="1" dirty="0" smtClean="0">
                  <a:latin typeface="High Tower Text" pitchFamily="18" charset="0"/>
                </a:rPr>
                <a:t>Avanceret</a:t>
              </a:r>
              <a:r>
                <a:rPr lang="da-DK" sz="1050" dirty="0" smtClean="0">
                  <a:latin typeface="High Tower Text" pitchFamily="18" charset="0"/>
                </a:rPr>
                <a:t> 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Dansk 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Engelsk </a:t>
              </a:r>
            </a:p>
            <a:p>
              <a:r>
                <a:rPr lang="da-DK" sz="1050" b="1" dirty="0" smtClean="0">
                  <a:latin typeface="High Tower Text" pitchFamily="18" charset="0"/>
                </a:rPr>
                <a:t>Godt</a:t>
              </a:r>
              <a:r>
                <a:rPr lang="da-DK" sz="1050" dirty="0" smtClean="0">
                  <a:latin typeface="High Tower Text" pitchFamily="18" charset="0"/>
                </a:rPr>
                <a:t> 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Tysk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Svensk </a:t>
              </a:r>
            </a:p>
            <a:p>
              <a:r>
                <a:rPr lang="da-DK" sz="1050" b="1" dirty="0" smtClean="0">
                  <a:latin typeface="High Tower Text" pitchFamily="18" charset="0"/>
                </a:rPr>
                <a:t>Basalt</a:t>
              </a:r>
              <a:r>
                <a:rPr lang="da-DK" sz="1050" dirty="0" smtClean="0">
                  <a:latin typeface="High Tower Text" pitchFamily="18" charset="0"/>
                </a:rPr>
                <a:t> 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Spansk </a:t>
              </a:r>
            </a:p>
            <a:p>
              <a:r>
                <a:rPr lang="da-DK" sz="1050" dirty="0" smtClean="0">
                  <a:latin typeface="High Tower Text" pitchFamily="18" charset="0"/>
                </a:rPr>
                <a:t>Italiensk</a:t>
              </a:r>
              <a:endParaRPr lang="da-DK" sz="1050" dirty="0" smtClean="0">
                <a:latin typeface="High Tower Text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700808" y="571303"/>
              <a:ext cx="1450361" cy="2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31091" y="573892"/>
              <a:ext cx="208823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 smtClean="0">
                  <a:latin typeface="High Tower Text" pitchFamily="18" charset="0"/>
                </a:rPr>
                <a:t>FRIVILLIGT ARBEJDE</a:t>
              </a:r>
            </a:p>
            <a:p>
              <a:pPr algn="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95007" y="1848595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 smtClean="0">
                  <a:latin typeface="High Tower Text" pitchFamily="18" charset="0"/>
                </a:rPr>
                <a:t>SPROG</a:t>
              </a:r>
              <a:endParaRPr lang="en-GB" b="1" dirty="0">
                <a:latin typeface="High Tower Text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2447" y="3511945"/>
              <a:ext cx="1797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 smtClean="0">
                  <a:latin typeface="High Tower Text" pitchFamily="18" charset="0"/>
                </a:rPr>
                <a:t>PERSONLIG</a:t>
              </a:r>
              <a:br>
                <a:rPr lang="da-DK" sz="1600" b="1" dirty="0" smtClean="0">
                  <a:latin typeface="High Tower Text" pitchFamily="18" charset="0"/>
                </a:rPr>
              </a:br>
              <a:r>
                <a:rPr lang="da-DK" sz="1600" b="1" dirty="0" smtClean="0">
                  <a:latin typeface="High Tower Text" pitchFamily="18" charset="0"/>
                </a:rPr>
                <a:t>PROFIL</a:t>
              </a:r>
              <a:endParaRPr lang="en-GB" sz="1600" b="1" dirty="0">
                <a:latin typeface="High Tower Text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85246" y="3523631"/>
              <a:ext cx="3679447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a-DK" sz="1050" dirty="0" err="1">
                  <a:latin typeface="High Tower Text" pitchFamily="18" charset="0"/>
                </a:rPr>
                <a:t>Lorem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ipsum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dolor</a:t>
              </a:r>
              <a:r>
                <a:rPr lang="da-DK" sz="1050" dirty="0">
                  <a:latin typeface="High Tower Text" pitchFamily="18" charset="0"/>
                </a:rPr>
                <a:t> sit </a:t>
              </a:r>
              <a:r>
                <a:rPr lang="da-DK" sz="1050" dirty="0" err="1">
                  <a:latin typeface="High Tower Text" pitchFamily="18" charset="0"/>
                </a:rPr>
                <a:t>amet</a:t>
              </a:r>
              <a:r>
                <a:rPr lang="da-DK" sz="1050" dirty="0">
                  <a:latin typeface="High Tower Text" pitchFamily="18" charset="0"/>
                </a:rPr>
                <a:t>, </a:t>
              </a:r>
              <a:r>
                <a:rPr lang="da-DK" sz="1050" dirty="0" err="1">
                  <a:latin typeface="High Tower Text" pitchFamily="18" charset="0"/>
                </a:rPr>
                <a:t>consectetur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adipiscing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elit</a:t>
              </a:r>
              <a:r>
                <a:rPr lang="da-DK" sz="1050" dirty="0">
                  <a:latin typeface="High Tower Text" pitchFamily="18" charset="0"/>
                </a:rPr>
                <a:t>. </a:t>
              </a:r>
              <a:r>
                <a:rPr lang="da-DK" sz="1050" dirty="0" err="1">
                  <a:latin typeface="High Tower Text" pitchFamily="18" charset="0"/>
                </a:rPr>
                <a:t>Sed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pharetra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ornare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metus</a:t>
              </a:r>
              <a:r>
                <a:rPr lang="da-DK" sz="1050" dirty="0">
                  <a:latin typeface="High Tower Text" pitchFamily="18" charset="0"/>
                </a:rPr>
                <a:t> a </a:t>
              </a:r>
              <a:r>
                <a:rPr lang="da-DK" sz="1050" dirty="0" err="1">
                  <a:latin typeface="High Tower Text" pitchFamily="18" charset="0"/>
                </a:rPr>
                <a:t>consectetur</a:t>
              </a:r>
              <a:r>
                <a:rPr lang="da-DK" sz="1050" dirty="0">
                  <a:latin typeface="High Tower Text" pitchFamily="18" charset="0"/>
                </a:rPr>
                <a:t>. </a:t>
              </a:r>
              <a:r>
                <a:rPr lang="da-DK" sz="1050" dirty="0" err="1">
                  <a:latin typeface="High Tower Text" pitchFamily="18" charset="0"/>
                </a:rPr>
                <a:t>Morbi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sed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nibh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ut</a:t>
              </a:r>
              <a:r>
                <a:rPr lang="da-DK" sz="1050" dirty="0">
                  <a:latin typeface="High Tower Text" pitchFamily="18" charset="0"/>
                </a:rPr>
                <a:t> diam </a:t>
              </a:r>
              <a:r>
                <a:rPr lang="da-DK" sz="1050" dirty="0" err="1">
                  <a:latin typeface="High Tower Text" pitchFamily="18" charset="0"/>
                </a:rPr>
                <a:t>pellentesque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fringilla</a:t>
              </a:r>
              <a:r>
                <a:rPr lang="da-DK" sz="1050" dirty="0">
                  <a:latin typeface="High Tower Text" pitchFamily="18" charset="0"/>
                </a:rPr>
                <a:t>. </a:t>
              </a:r>
              <a:r>
                <a:rPr lang="da-DK" sz="1050" dirty="0" err="1">
                  <a:latin typeface="High Tower Text" pitchFamily="18" charset="0"/>
                </a:rPr>
                <a:t>Curabitur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egestas</a:t>
              </a:r>
              <a:r>
                <a:rPr lang="da-DK" sz="1050" dirty="0">
                  <a:latin typeface="High Tower Text" pitchFamily="18" charset="0"/>
                </a:rPr>
                <a:t> mi nec </a:t>
              </a:r>
              <a:r>
                <a:rPr lang="da-DK" sz="1050" dirty="0" err="1">
                  <a:latin typeface="High Tower Text" pitchFamily="18" charset="0"/>
                </a:rPr>
                <a:t>varius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mollis</a:t>
              </a:r>
              <a:r>
                <a:rPr lang="da-DK" sz="1050" dirty="0">
                  <a:latin typeface="High Tower Text" pitchFamily="18" charset="0"/>
                </a:rPr>
                <a:t>.</a:t>
              </a:r>
            </a:p>
            <a:p>
              <a:pPr algn="just"/>
              <a:endParaRPr lang="da-DK" sz="1050" dirty="0">
                <a:latin typeface="High Tower Text" pitchFamily="18" charset="0"/>
              </a:endParaRPr>
            </a:p>
            <a:p>
              <a:pPr algn="just"/>
              <a:r>
                <a:rPr lang="da-DK" sz="1050" dirty="0" err="1">
                  <a:latin typeface="High Tower Text" pitchFamily="18" charset="0"/>
                </a:rPr>
                <a:t>Etiam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scelerisque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eleifend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velit</a:t>
              </a:r>
              <a:r>
                <a:rPr lang="da-DK" sz="1050" dirty="0">
                  <a:latin typeface="High Tower Text" pitchFamily="18" charset="0"/>
                </a:rPr>
                <a:t>. </a:t>
              </a:r>
              <a:r>
                <a:rPr lang="da-DK" sz="1050" dirty="0" err="1">
                  <a:latin typeface="High Tower Text" pitchFamily="18" charset="0"/>
                </a:rPr>
                <a:t>Sed</a:t>
              </a:r>
              <a:r>
                <a:rPr lang="da-DK" sz="1050" dirty="0">
                  <a:latin typeface="High Tower Text" pitchFamily="18" charset="0"/>
                </a:rPr>
                <a:t> nec </a:t>
              </a:r>
              <a:r>
                <a:rPr lang="da-DK" sz="1050" dirty="0" err="1">
                  <a:latin typeface="High Tower Text" pitchFamily="18" charset="0"/>
                </a:rPr>
                <a:t>porta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massa</a:t>
              </a:r>
              <a:r>
                <a:rPr lang="da-DK" sz="1050" dirty="0">
                  <a:latin typeface="High Tower Text" pitchFamily="18" charset="0"/>
                </a:rPr>
                <a:t>. </a:t>
              </a:r>
              <a:r>
                <a:rPr lang="da-DK" sz="1050" dirty="0" err="1">
                  <a:latin typeface="High Tower Text" pitchFamily="18" charset="0"/>
                </a:rPr>
                <a:t>Donec</a:t>
              </a:r>
              <a:r>
                <a:rPr lang="da-DK" sz="1050" dirty="0">
                  <a:latin typeface="High Tower Text" pitchFamily="18" charset="0"/>
                </a:rPr>
                <a:t> vitae libero </a:t>
              </a:r>
              <a:r>
                <a:rPr lang="da-DK" sz="1050" dirty="0" err="1">
                  <a:latin typeface="High Tower Text" pitchFamily="18" charset="0"/>
                </a:rPr>
                <a:t>adipiscing</a:t>
              </a:r>
              <a:r>
                <a:rPr lang="da-DK" sz="1050" dirty="0">
                  <a:latin typeface="High Tower Text" pitchFamily="18" charset="0"/>
                </a:rPr>
                <a:t>, </a:t>
              </a:r>
              <a:r>
                <a:rPr lang="da-DK" sz="1050" dirty="0" err="1">
                  <a:latin typeface="High Tower Text" pitchFamily="18" charset="0"/>
                </a:rPr>
                <a:t>bibendum</a:t>
              </a:r>
              <a:r>
                <a:rPr lang="da-DK" sz="1050" dirty="0">
                  <a:latin typeface="High Tower Text" pitchFamily="18" charset="0"/>
                </a:rPr>
                <a:t> mi vel, </a:t>
              </a:r>
              <a:r>
                <a:rPr lang="da-DK" sz="1050" dirty="0" err="1">
                  <a:latin typeface="High Tower Text" pitchFamily="18" charset="0"/>
                </a:rPr>
                <a:t>commodo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est</a:t>
              </a:r>
              <a:r>
                <a:rPr lang="da-DK" sz="1050" dirty="0">
                  <a:latin typeface="High Tower Text" pitchFamily="18" charset="0"/>
                </a:rPr>
                <a:t>. In </a:t>
              </a:r>
              <a:r>
                <a:rPr lang="da-DK" sz="1050" dirty="0" err="1">
                  <a:latin typeface="High Tower Text" pitchFamily="18" charset="0"/>
                </a:rPr>
                <a:t>aliquet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mauris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ut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sagittis</a:t>
              </a:r>
              <a:r>
                <a:rPr lang="da-DK" sz="1050" dirty="0">
                  <a:latin typeface="High Tower Text" pitchFamily="18" charset="0"/>
                </a:rPr>
                <a:t> </a:t>
              </a:r>
              <a:r>
                <a:rPr lang="da-DK" sz="1050" dirty="0" err="1">
                  <a:latin typeface="High Tower Text" pitchFamily="18" charset="0"/>
                </a:rPr>
                <a:t>interdum</a:t>
              </a:r>
              <a:r>
                <a:rPr lang="da-DK" sz="1050">
                  <a:latin typeface="High Tower Text" pitchFamily="18" charset="0"/>
                </a:rPr>
                <a:t>. </a:t>
              </a:r>
              <a:endParaRPr lang="en-GB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681070" y="1867447"/>
              <a:ext cx="1450361" cy="2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693522" y="3547019"/>
              <a:ext cx="1450361" cy="25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824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392</Words>
  <Application>Microsoft Office PowerPoint</Application>
  <PresentationFormat>A4 (210 x 297 mm)</PresentationFormat>
  <Paragraphs>69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 Theme</vt:lpstr>
      <vt:lpstr> [Dit navn her]</vt:lpstr>
      <vt:lpstr>PowerPoint-præsentation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[Dit navn her]</dc:title>
  <dc:creator>Nyledige.dk</dc:creator>
  <cp:lastModifiedBy>Kristian Høgh Stephansen</cp:lastModifiedBy>
  <cp:revision>43</cp:revision>
  <dcterms:created xsi:type="dcterms:W3CDTF">2013-09-11T09:48:45Z</dcterms:created>
  <dcterms:modified xsi:type="dcterms:W3CDTF">2014-04-04T09:35:37Z</dcterms:modified>
</cp:coreProperties>
</file>